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6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CD3FD1-26F3-4C91-A09D-CE57F35B83C1}" v="2" dt="2023-06-15T06:43:59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ma Ali Mubarak AlAhbabi" userId="59729a3b-1096-4e3a-aed6-12419eb17731" providerId="ADAL" clId="{F9CD3FD1-26F3-4C91-A09D-CE57F35B83C1}"/>
    <pc:docChg chg="addSld delSld modSld sldOrd delMainMaster">
      <pc:chgData name="Salma Ali Mubarak AlAhbabi" userId="59729a3b-1096-4e3a-aed6-12419eb17731" providerId="ADAL" clId="{F9CD3FD1-26F3-4C91-A09D-CE57F35B83C1}" dt="2023-06-15T06:44:03.908" v="5" actId="2696"/>
      <pc:docMkLst>
        <pc:docMk/>
      </pc:docMkLst>
      <pc:sldChg chg="del">
        <pc:chgData name="Salma Ali Mubarak AlAhbabi" userId="59729a3b-1096-4e3a-aed6-12419eb17731" providerId="ADAL" clId="{F9CD3FD1-26F3-4C91-A09D-CE57F35B83C1}" dt="2023-06-15T06:44:03.908" v="5" actId="2696"/>
        <pc:sldMkLst>
          <pc:docMk/>
          <pc:sldMk cId="2000617996" sldId="256"/>
        </pc:sldMkLst>
      </pc:sldChg>
      <pc:sldChg chg="del">
        <pc:chgData name="Salma Ali Mubarak AlAhbabi" userId="59729a3b-1096-4e3a-aed6-12419eb17731" providerId="ADAL" clId="{F9CD3FD1-26F3-4C91-A09D-CE57F35B83C1}" dt="2023-06-15T06:43:26.240" v="1" actId="2696"/>
        <pc:sldMkLst>
          <pc:docMk/>
          <pc:sldMk cId="4235494415" sldId="257"/>
        </pc:sldMkLst>
      </pc:sldChg>
      <pc:sldChg chg="add ord">
        <pc:chgData name="Salma Ali Mubarak AlAhbabi" userId="59729a3b-1096-4e3a-aed6-12419eb17731" providerId="ADAL" clId="{F9CD3FD1-26F3-4C91-A09D-CE57F35B83C1}" dt="2023-06-15T06:43:29.001" v="3"/>
        <pc:sldMkLst>
          <pc:docMk/>
          <pc:sldMk cId="1204334590" sldId="3318"/>
        </pc:sldMkLst>
      </pc:sldChg>
      <pc:sldChg chg="add">
        <pc:chgData name="Salma Ali Mubarak AlAhbabi" userId="59729a3b-1096-4e3a-aed6-12419eb17731" providerId="ADAL" clId="{F9CD3FD1-26F3-4C91-A09D-CE57F35B83C1}" dt="2023-06-15T06:43:59.372" v="4"/>
        <pc:sldMkLst>
          <pc:docMk/>
          <pc:sldMk cId="1092038944" sldId="11566"/>
        </pc:sldMkLst>
      </pc:sldChg>
      <pc:sldMasterChg chg="del delSldLayout">
        <pc:chgData name="Salma Ali Mubarak AlAhbabi" userId="59729a3b-1096-4e3a-aed6-12419eb17731" providerId="ADAL" clId="{F9CD3FD1-26F3-4C91-A09D-CE57F35B83C1}" dt="2023-06-15T06:44:03.908" v="5" actId="2696"/>
        <pc:sldMasterMkLst>
          <pc:docMk/>
          <pc:sldMasterMk cId="3930548048" sldId="2147483648"/>
        </pc:sldMasterMkLst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2364090362" sldId="2147483649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2566111413" sldId="2147483650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4062857340" sldId="2147483651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2269430365" sldId="2147483652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88860234" sldId="2147483653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3704559597" sldId="2147483654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1309670733" sldId="2147483655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3379826817" sldId="2147483656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369443685" sldId="2147483657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933593549" sldId="2147483658"/>
          </pc:sldLayoutMkLst>
        </pc:sldLayoutChg>
        <pc:sldLayoutChg chg="del">
          <pc:chgData name="Salma Ali Mubarak AlAhbabi" userId="59729a3b-1096-4e3a-aed6-12419eb17731" providerId="ADAL" clId="{F9CD3FD1-26F3-4C91-A09D-CE57F35B83C1}" dt="2023-06-15T06:44:03.908" v="5" actId="2696"/>
          <pc:sldLayoutMkLst>
            <pc:docMk/>
            <pc:sldMasterMk cId="3930548048" sldId="2147483648"/>
            <pc:sldLayoutMk cId="30313578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903465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461931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876330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06581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605066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0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925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vu5dKp6fWR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صناعة الصابون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3276B9EC-41BA-B4D5-66E3-8392E7C72739}"/>
              </a:ext>
            </a:extLst>
          </p:cNvPr>
          <p:cNvSpPr/>
          <p:nvPr/>
        </p:nvSpPr>
        <p:spPr>
          <a:xfrm>
            <a:off x="9276102" y="572005"/>
            <a:ext cx="21675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الثاني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DF593D3-076A-97B1-605A-11ECB251A05E}"/>
              </a:ext>
            </a:extLst>
          </p:cNvPr>
          <p:cNvSpPr txBox="1"/>
          <p:nvPr/>
        </p:nvSpPr>
        <p:spPr>
          <a:xfrm>
            <a:off x="3847452" y="4340789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https://www.youtube.com/watch?v=vu5dKp6fWRM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pic>
        <p:nvPicPr>
          <p:cNvPr id="8" name="صورة 7" descr="صورة تحتوي على لقطة شاشة, الرسومات, التصميم, شكل&#10;&#10;تم إنشاء الوصف تلقائياً">
            <a:extLst>
              <a:ext uri="{FF2B5EF4-FFF2-40B4-BE49-F238E27FC236}">
                <a16:creationId xmlns:a16="http://schemas.microsoft.com/office/drawing/2014/main" id="{DBC90B72-2534-45FC-DA48-712709C55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676" y="2571750"/>
            <a:ext cx="1458686" cy="145868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65A5698-BE7C-066B-01AF-1753D201658C}"/>
              </a:ext>
            </a:extLst>
          </p:cNvPr>
          <p:cNvSpPr txBox="1"/>
          <p:nvPr/>
        </p:nvSpPr>
        <p:spPr>
          <a:xfrm>
            <a:off x="4466887" y="1707401"/>
            <a:ext cx="389896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صنع الصابون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920389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12</cp:revision>
  <dcterms:created xsi:type="dcterms:W3CDTF">2023-06-15T06:40:11Z</dcterms:created>
  <dcterms:modified xsi:type="dcterms:W3CDTF">2024-03-29T10:50:31Z</dcterms:modified>
</cp:coreProperties>
</file>